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6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90" r:id="rId21"/>
    <p:sldId id="291" r:id="rId22"/>
    <p:sldId id="293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265" r:id="rId31"/>
    <p:sldId id="262" r:id="rId32"/>
    <p:sldId id="283" r:id="rId33"/>
    <p:sldId id="30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1"/>
            <a:ext cx="5442425" cy="12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Our 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32430"/>
            <a:chOff x="2008464" y="1104300"/>
            <a:chExt cx="9493712" cy="54324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09094"/>
            <a:chOff x="2173739" y="1346573"/>
            <a:chExt cx="9330873" cy="54090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class,transform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</a:t>
            </a:r>
            <a:r>
              <a:rPr lang="en-US" b="1"/>
              <a:t>compare </a:t>
            </a:r>
            <a:r>
              <a:rPr lang="en-US" b="1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sensitive</a:t>
            </a:r>
            <a:r>
              <a:rPr lang="en-US" dirty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kind of </a:t>
            </a:r>
            <a:r>
              <a:rPr lang="en-US" b="1" dirty="0"/>
              <a:t>process and metrics </a:t>
            </a:r>
            <a:r>
              <a:rPr lang="en-US" dirty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our analysis be used to provide a </a:t>
            </a:r>
            <a:r>
              <a:rPr lang="en-US" b="1" dirty="0"/>
              <a:t>insight</a:t>
            </a:r>
            <a:r>
              <a:rPr lang="en-US" dirty="0"/>
              <a:t> into which networks to use in different contexts?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b="1" dirty="0" smtClean="0"/>
              <a:t>sensitive</a:t>
            </a:r>
            <a:r>
              <a:rPr lang="en-US" dirty="0" smtClean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What kind of </a:t>
            </a:r>
            <a:r>
              <a:rPr lang="en-US" b="1" dirty="0" smtClean="0"/>
              <a:t>process and metrics </a:t>
            </a:r>
            <a:r>
              <a:rPr lang="en-US" dirty="0" smtClean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Can our analysis be used to provide a </a:t>
            </a:r>
            <a:r>
              <a:rPr lang="en-US" b="1" dirty="0" smtClean="0"/>
              <a:t>insight</a:t>
            </a:r>
            <a:r>
              <a:rPr lang="en-US" dirty="0" smtClean="0"/>
              <a:t> into which networks to use in different contexts?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13127</TotalTime>
  <Words>1271</Words>
  <Application>Microsoft Macintosh PowerPoint</Application>
  <PresentationFormat>Widescreen</PresentationFormat>
  <Paragraphs>219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249</cp:revision>
  <dcterms:created xsi:type="dcterms:W3CDTF">2018-04-23T11:51:15Z</dcterms:created>
  <dcterms:modified xsi:type="dcterms:W3CDTF">2018-05-02T15:21:34Z</dcterms:modified>
</cp:coreProperties>
</file>